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9" r:id="rId16"/>
    <p:sldId id="270" r:id="rId17"/>
    <p:sldId id="271" r:id="rId18"/>
    <p:sldId id="272" r:id="rId19"/>
    <p:sldId id="273" r:id="rId20"/>
    <p:sldId id="274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7279" y="2347414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Où est-ce que le roi siégeait?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497540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Pourquoi est-ce que le petit prince ne pouvait pas s’asseoir?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79175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Qu’est-ce que le roi a interdit?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006221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D’après le roi, il régnait sur quoi?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Quel grâce est-ce que le petit prince a demandé du roi?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661313"/>
            <a:ext cx="11797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Le petit prince aimait regarder les couchers de soleil quand il était triste.  Pourquoi est-ce qu’il était triste?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320119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Est-ce qu</a:t>
            </a:r>
            <a:r>
              <a:rPr lang="fr-FR" sz="4000" dirty="0" smtClean="0">
                <a:latin typeface="Dimbo" panose="020B0603010101010101" pitchFamily="34" charset="0"/>
              </a:rPr>
              <a:t>e le roi a ordonné un coucher de soleil immédiatement?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815151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Quel travail est-ce que le roi voulait donner au petit prince?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51881"/>
            <a:ext cx="11797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Le roi a dit au petit prince qu’il pourrait juger quel animal qui habitait sur la planète?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3631" y="2224584"/>
            <a:ext cx="11797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Dimbo" panose="020B0603010101010101" pitchFamily="34" charset="0"/>
              </a:rPr>
              <a:t>Le petit prince ne voulait pas être ministre et il a décidé de quitter la planète du roi.  Qu’est-ce que le roi lui a dit pendant qu’il partait?</a:t>
            </a:r>
            <a:endParaRPr lang="fr-FR" sz="40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Complétez le morale: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L’autorité repose d’abord sur la ________________.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12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Complétez le morale: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est bien plus difficile de juger soi-même que de juger 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0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9836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894" y="352708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33744" y="6082558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495395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5542" y="520986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904823" y="517937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58953" y="3529012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80802" y="351770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43427" y="3544434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70" y="4371426"/>
            <a:ext cx="490294" cy="666857"/>
          </a:xfrm>
          <a:prstGeom prst="rect">
            <a:avLst/>
          </a:prstGeom>
        </p:spPr>
      </p:pic>
      <p:sp>
        <p:nvSpPr>
          <p:cNvPr id="153" name="Rectangle 152"/>
          <p:cNvSpPr/>
          <p:nvPr/>
        </p:nvSpPr>
        <p:spPr>
          <a:xfrm>
            <a:off x="3702063" y="351210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693285" y="437406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9" name="Picture 1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820" y="2732836"/>
            <a:ext cx="490294" cy="666857"/>
          </a:xfrm>
          <a:prstGeom prst="rect">
            <a:avLst/>
          </a:prstGeom>
        </p:spPr>
      </p:pic>
      <p:sp>
        <p:nvSpPr>
          <p:cNvPr id="84" name="Rectangle 83"/>
          <p:cNvSpPr/>
          <p:nvPr/>
        </p:nvSpPr>
        <p:spPr>
          <a:xfrm>
            <a:off x="8599015" y="2664712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53" grpId="0" animBg="1"/>
      <p:bldP spid="98" grpId="0" animBg="1"/>
      <p:bldP spid="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565779"/>
            <a:ext cx="1179755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Qui a quitté sa planète?</a:t>
            </a:r>
            <a:endParaRPr lang="fr-FR" sz="40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2224584"/>
            <a:ext cx="11797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Pourquoi est-ce que le petit prince a commencé à visiter les autres astéroïdes?  </a:t>
            </a:r>
            <a:r>
              <a:rPr lang="fr-FR" sz="4000" dirty="0" smtClean="0">
                <a:latin typeface="Dimbo" panose="020B0603010101010101" pitchFamily="34" charset="0"/>
              </a:rPr>
              <a:t>(Qu’est-ce qu’il cherchait?)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63850" y="2906973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Qui habitait sur le premier astéroïde?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8598" y="2115403"/>
            <a:ext cx="11797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Qu’est-ce que le roi portait?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304</Words>
  <Application>Microsoft Office PowerPoint</Application>
  <PresentationFormat>Widescreen</PresentationFormat>
  <Paragraphs>83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25</cp:revision>
  <dcterms:created xsi:type="dcterms:W3CDTF">2013-11-22T11:47:18Z</dcterms:created>
  <dcterms:modified xsi:type="dcterms:W3CDTF">2016-05-05T10:52:13Z</dcterms:modified>
</cp:coreProperties>
</file>